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0600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1946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Online Voter System Development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771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Following the Software Development Life Cycle (SDLC)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72250" y="5660350"/>
            <a:ext cx="147042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kern="0" spc="-36" dirty="0">
                <a:solidFill>
                  <a:srgbClr val="3C3838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MK</a:t>
            </a: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6280190" y="4814856"/>
            <a:ext cx="3274576" cy="1922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-BY: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Mohit Kumar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</a:rPr>
              <a:t>Lovepreet Singh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</a:rPr>
              <a:t>Nikhil Pradhan</a:t>
            </a:r>
            <a:endParaRPr lang="en-US" sz="2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12CC4F-5056-14E8-94D5-714413D74FD1}"/>
              </a:ext>
            </a:extLst>
          </p:cNvPr>
          <p:cNvSpPr/>
          <p:nvPr/>
        </p:nvSpPr>
        <p:spPr>
          <a:xfrm>
            <a:off x="12760036" y="7606145"/>
            <a:ext cx="1787237" cy="623455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659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114907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028224" y="2349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SDLC Summary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2839760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Successfully navigated SDLC, delivering a robust and secure online voter system through careful planning, design, and maintenance.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114907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919901" y="2349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 Work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2839760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Enhancements: blockchain security, multilingual support, and a mobile app for accessibility.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2047994"/>
          </a:xfrm>
          <a:prstGeom prst="roundRect">
            <a:avLst>
              <a:gd name="adj" fmla="val 4652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28224" y="534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840373"/>
            <a:ext cx="70875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Designed for scalability, handling growing voters and elections via cloud infrastructure, optimized database, high availability and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517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494" y="3439716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kern="0" spc="-12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Introduction to SDLC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4494" y="4613315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377791" y="461331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6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Definition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377791" y="5054560"/>
            <a:ext cx="3601164" cy="2286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SDLC is a structured approach to software development, providing a roadmap for creating high-quality software products. It encompasses a series of well-defined phases, each with its specific objectives and deliverables.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183029" y="4613315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5846326" y="461331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6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Importance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5846326" y="5054560"/>
            <a:ext cx="3601164" cy="2286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Ensures systematic project execution by breaking down complex projects into manageable stages. This structured approach helps in better planning, resource allocation, and risk management throughout the development lifecycle.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9651563" y="4613315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0314861" y="461331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6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Benefits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10314861" y="5054560"/>
            <a:ext cx="3601164" cy="1960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Improved efficiency, reduced costs, enhanced quality. SDLC leads to better resource utilization, minimizes rework, and ensures that the final product meets the desired quality standards and business objectives.</a:t>
            </a:r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A4A118-3681-2704-FBB3-AF877AD1147C}"/>
              </a:ext>
            </a:extLst>
          </p:cNvPr>
          <p:cNvSpPr/>
          <p:nvPr/>
        </p:nvSpPr>
        <p:spPr>
          <a:xfrm>
            <a:off x="12760036" y="7606145"/>
            <a:ext cx="1787237" cy="623455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8570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Planning: Understanding the Goal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64342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437215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Define Purpose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927634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Objectives of the system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2304" y="264342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3437215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Identify Problem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3927634"/>
            <a:ext cx="22920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Address voting challenges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4538" y="264342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3437215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Team Roles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3927634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Assign responsibilities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5333881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80190" y="6127671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Feasibility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6280190" y="6618089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Assess technical, economic aspects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3BD1B6-F3D5-540B-DB87-898DC99884BB}"/>
              </a:ext>
            </a:extLst>
          </p:cNvPr>
          <p:cNvSpPr/>
          <p:nvPr/>
        </p:nvSpPr>
        <p:spPr>
          <a:xfrm>
            <a:off x="12760036" y="7606145"/>
            <a:ext cx="1787237" cy="623455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4863"/>
            <a:ext cx="57267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Requirement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80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Gather Info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661761"/>
            <a:ext cx="284559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Collect detailed information from stakeholders and users to understand their needs and expectations for the online voting system.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80347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Conduct surveys, interviews, and workshops to gather comprehensive requirements.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200406" y="2080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Expectations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4200406" y="2661761"/>
            <a:ext cx="284559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 clear expectations for system features, including user registration, secure voting processes, and accurate results reporting.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4200406" y="5043249"/>
            <a:ext cx="284559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the system complies with all relevant legal and regulatory requirements for online voting.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607022" y="2080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Document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607022" y="2661761"/>
            <a:ext cx="284559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Document all gathered requirements using collaborative tools such as Google Docs and GitHub for version control and easy access.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607022" y="5043249"/>
            <a:ext cx="284559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a comprehensive requirements specification document that serves as a blueprint for the development team.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1013638" y="2080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Meetings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11013638" y="2661761"/>
            <a:ext cx="284559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Conduct regular meetings with stakeholders to provide updates on the requirement analysis process and gather feedback.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1013638" y="5043249"/>
            <a:ext cx="284559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these meetings to clarify any ambiguities and ensure that the development team has a clear understanding of the project goals.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16DD2A-C031-1BA6-BF7A-47C82B61D3E3}"/>
              </a:ext>
            </a:extLst>
          </p:cNvPr>
          <p:cNvSpPr/>
          <p:nvPr/>
        </p:nvSpPr>
        <p:spPr>
          <a:xfrm>
            <a:off x="12760036" y="7606145"/>
            <a:ext cx="1787237" cy="623455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0127"/>
            <a:ext cx="72805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Design: Creating a Blueprint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1906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303973" y="30190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Wireframe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50948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Website layout sketch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4099203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644134" y="40992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DB Structure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58962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Voters, Candidates, Votes tables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17933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1984415" y="51793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Technologies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66975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HTML, CSS, JavaScript, Python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39885"/>
            <a:ext cx="92028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Implementation: Coding the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8882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Code</a:t>
            </a: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Write clean, well-documented code following established coding standards. Use appropriate data structures and algorithms to ensure efficiency and scalability.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69392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Version Control</a:t>
            </a: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Utilize Git for version control, creating branches for new features or bug fixes. Regularly commit changes with clear and concise commit messages.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49902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Peer Review</a:t>
            </a: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Conduct thorough code reviews to ensure code quality, identify potential bugs, and maintain consistency across the codebase.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60BC22-72DB-E38E-C2A3-836B0AC20267}"/>
              </a:ext>
            </a:extLst>
          </p:cNvPr>
          <p:cNvSpPr/>
          <p:nvPr/>
        </p:nvSpPr>
        <p:spPr>
          <a:xfrm>
            <a:off x="12760036" y="7606145"/>
            <a:ext cx="1787237" cy="623455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2984"/>
            <a:ext cx="65520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Testing: Ensuring Quality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330" y="3303746"/>
            <a:ext cx="7825621" cy="78256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412456" y="5854184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000" b="1" kern="0" spc="-54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30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330" y="3303746"/>
            <a:ext cx="7825621" cy="78256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00631" y="4266009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000" b="1" kern="0" spc="-54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3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330" y="3303746"/>
            <a:ext cx="7825621" cy="78256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246745" y="4266009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000" b="1" kern="0" spc="-54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30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2330" y="3303746"/>
            <a:ext cx="7825621" cy="7825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834920" y="5854184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000" b="1" kern="0" spc="-54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3000" dirty="0"/>
          </a:p>
        </p:txBody>
      </p:sp>
      <p:sp>
        <p:nvSpPr>
          <p:cNvPr id="11" name="Text 5"/>
          <p:cNvSpPr/>
          <p:nvPr/>
        </p:nvSpPr>
        <p:spPr>
          <a:xfrm>
            <a:off x="1134070" y="3446026"/>
            <a:ext cx="23248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Unit Testing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34070" y="3936444"/>
            <a:ext cx="23248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Individual components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4418409" y="2175391"/>
            <a:ext cx="24476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Integration Testing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4418409" y="2665809"/>
            <a:ext cx="24476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Components together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8021360" y="2175391"/>
            <a:ext cx="19333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UAT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8021360" y="2665809"/>
            <a:ext cx="19333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End user feedback</a:t>
            </a:r>
            <a:endParaRPr lang="en-US" sz="1750" dirty="0"/>
          </a:p>
        </p:txBody>
      </p:sp>
      <p:sp>
        <p:nvSpPr>
          <p:cNvPr id="17" name="Text 11"/>
          <p:cNvSpPr/>
          <p:nvPr/>
        </p:nvSpPr>
        <p:spPr>
          <a:xfrm>
            <a:off x="11267242" y="3446026"/>
            <a:ext cx="21331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Security Testing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1267242" y="3936444"/>
            <a:ext cx="21331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protection</a:t>
            </a:r>
            <a:endParaRPr lang="en-US" sz="17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463824-540C-8224-B9AF-13EC68837194}"/>
              </a:ext>
            </a:extLst>
          </p:cNvPr>
          <p:cNvSpPr/>
          <p:nvPr/>
        </p:nvSpPr>
        <p:spPr>
          <a:xfrm>
            <a:off x="12760036" y="7606145"/>
            <a:ext cx="1787237" cy="623455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92949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Deployment: Launching the System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329493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905720"/>
            <a:ext cx="13410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Prepare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396139"/>
            <a:ext cx="13410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Server Setup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2A1999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4966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17729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Deploy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17729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Make system live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2A1999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86025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632966"/>
            <a:ext cx="17923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Monitor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123384"/>
            <a:ext cx="179236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Post-Deployment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82879E-9100-5F40-7217-6CA94C7C3E3F}"/>
              </a:ext>
            </a:extLst>
          </p:cNvPr>
          <p:cNvSpPr/>
          <p:nvPr/>
        </p:nvSpPr>
        <p:spPr>
          <a:xfrm>
            <a:off x="12760036" y="7606145"/>
            <a:ext cx="1787237" cy="623455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6840" y="953453"/>
            <a:ext cx="7370921" cy="589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kern="0" spc="-11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Maintenance: Long-term Success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359128" y="1826062"/>
            <a:ext cx="22860" cy="5449967"/>
          </a:xfrm>
          <a:prstGeom prst="roundRect">
            <a:avLst>
              <a:gd name="adj" fmla="val 346710"/>
            </a:avLst>
          </a:prstGeom>
          <a:solidFill>
            <a:srgbClr val="2A199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548557" y="2239208"/>
            <a:ext cx="566023" cy="22860"/>
          </a:xfrm>
          <a:prstGeom prst="roundRect">
            <a:avLst>
              <a:gd name="adj" fmla="val 346710"/>
            </a:avLst>
          </a:prstGeom>
          <a:solidFill>
            <a:srgbClr val="2A199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6146840" y="2038350"/>
            <a:ext cx="424577" cy="424577"/>
          </a:xfrm>
          <a:prstGeom prst="roundRect">
            <a:avLst>
              <a:gd name="adj" fmla="val 18667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6217622" y="2073771"/>
            <a:ext cx="283012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302579" y="2014657"/>
            <a:ext cx="335672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kern="0" spc="-56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Regular Updates and Bug Fixes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302579" y="2422565"/>
            <a:ext cx="6667381" cy="905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kern="0" spc="-3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Address any issues reported by users or identified through system monitoring. Implement security patches to protect against vulnerabilities. Enhance system performance based on usage analysis.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548557" y="4118729"/>
            <a:ext cx="566023" cy="22860"/>
          </a:xfrm>
          <a:prstGeom prst="roundRect">
            <a:avLst>
              <a:gd name="adj" fmla="val 346710"/>
            </a:avLst>
          </a:prstGeom>
          <a:solidFill>
            <a:srgbClr val="2A199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6146840" y="3917871"/>
            <a:ext cx="424577" cy="424577"/>
          </a:xfrm>
          <a:prstGeom prst="roundRect">
            <a:avLst>
              <a:gd name="adj" fmla="val 18667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6217622" y="3953292"/>
            <a:ext cx="283012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302579" y="3894177"/>
            <a:ext cx="416849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kern="0" spc="-56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Continuous User Feedback Integration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7302579" y="4302085"/>
            <a:ext cx="6667381" cy="905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kern="0" spc="-3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Collect user feedback through surveys and support channels. Prioritize feature requests and improvements based on user input. Conduct usability testing to ensure a smooth user experience.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6548557" y="5998250"/>
            <a:ext cx="566023" cy="22860"/>
          </a:xfrm>
          <a:prstGeom prst="roundRect">
            <a:avLst>
              <a:gd name="adj" fmla="val 346710"/>
            </a:avLst>
          </a:prstGeom>
          <a:solidFill>
            <a:srgbClr val="2A199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6146840" y="5797391"/>
            <a:ext cx="424577" cy="424577"/>
          </a:xfrm>
          <a:prstGeom prst="roundRect">
            <a:avLst>
              <a:gd name="adj" fmla="val 18667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6217622" y="5832812"/>
            <a:ext cx="283012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7302579" y="5773698"/>
            <a:ext cx="576012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kern="0" spc="-56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Comprehensive Documentation and Change Records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7302579" y="6181606"/>
            <a:ext cx="6667381" cy="905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kern="0" spc="-3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Maintain detailed documentation of all system updates and changes. Track issues, resolutions, and user feedback for future reference. Update user manuals and training materials to reflect system enhancements.</a:t>
            </a:r>
            <a:endParaRPr lang="en-US" sz="14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65101F-3425-506D-3CA6-A45248559711}"/>
              </a:ext>
            </a:extLst>
          </p:cNvPr>
          <p:cNvSpPr/>
          <p:nvPr/>
        </p:nvSpPr>
        <p:spPr>
          <a:xfrm>
            <a:off x="12760036" y="7606145"/>
            <a:ext cx="1787237" cy="623455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634</Words>
  <Application>Microsoft Office PowerPoint</Application>
  <PresentationFormat>Custom</PresentationFormat>
  <Paragraphs>97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Inter</vt:lpstr>
      <vt:lpstr>Inter Bold</vt:lpstr>
      <vt:lpstr>Inter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Abhivansh Parashar</cp:lastModifiedBy>
  <cp:revision>2</cp:revision>
  <dcterms:created xsi:type="dcterms:W3CDTF">2025-03-25T16:44:01Z</dcterms:created>
  <dcterms:modified xsi:type="dcterms:W3CDTF">2025-03-25T16:49:57Z</dcterms:modified>
</cp:coreProperties>
</file>